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9" r:id="rId6"/>
    <p:sldId id="599" r:id="rId7"/>
    <p:sldId id="258" r:id="rId8"/>
    <p:sldId id="6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DAC"/>
    <a:srgbClr val="EEF4E8"/>
    <a:srgbClr val="DBE9CD"/>
    <a:srgbClr val="D4D8EC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5CE44-180A-4230-8A7C-ECD69A0FAF54}" v="3" dt="2025-01-14T17:09:40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563" autoAdjust="0"/>
  </p:normalViewPr>
  <p:slideViewPr>
    <p:cSldViewPr snapToGrid="0">
      <p:cViewPr varScale="1">
        <p:scale>
          <a:sx n="103" d="100"/>
          <a:sy n="103" d="100"/>
        </p:scale>
        <p:origin x="79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5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B9F8C1-31B4-BCDC-2AAB-2B326E00A2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5B7BF-0C3F-1930-CD41-259D69BCCB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C683-CB65-4D46-8F41-614595EED1F0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F399A-6E96-3958-53A9-CD3B1FDD06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5100A-B92F-8A36-27BF-7B93AEF30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023C-1D77-47DB-AFBC-5D080271C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87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CF31-1952-4746-9434-29C515DE3F84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3CEC-7F89-4883-BAE2-FF2A42A72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3CEC-7F89-4883-BAE2-FF2A42A72E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3CEC-7F89-4883-BAE2-FF2A42A72E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9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3CEC-7F89-4883-BAE2-FF2A42A72E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buildings and a beach">
            <a:extLst>
              <a:ext uri="{FF2B5EF4-FFF2-40B4-BE49-F238E27FC236}">
                <a16:creationId xmlns:a16="http://schemas.microsoft.com/office/drawing/2014/main" id="{4EA08683-F0AA-B509-09C2-0F87E79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030"/>
            <a:ext cx="12192001" cy="700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7AE1D-1B42-F6E7-3A78-C1B0C47C3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92286"/>
            <a:ext cx="12192000" cy="1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0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10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710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0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1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711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4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710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88515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711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64246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5387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98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1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71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8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710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99708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71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4246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15387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94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75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99708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71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2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4DAD-810B-A395-9E05-4299318E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71F2D-19B7-36CE-1549-41CC085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E7D99-39EE-C0D0-D9B1-C10BBD51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5CF97-20A3-F0A5-CA43-9C979C4D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4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4049-AC29-04A4-A778-158264B7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36605-C18F-F964-5A8A-A51166BF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95C6C-57FB-57D6-7A25-2DD69188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F19D7-175A-A4FD-141D-6997774A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9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919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885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11F1D8-9290-20B8-B268-877A2E044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526" cy="6968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0413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456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13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0418" y="6071616"/>
            <a:ext cx="5444019" cy="3348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logo with text and a map&#10;&#10;Description automatically generated">
            <a:extLst>
              <a:ext uri="{FF2B5EF4-FFF2-40B4-BE49-F238E27FC236}">
                <a16:creationId xmlns:a16="http://schemas.microsoft.com/office/drawing/2014/main" id="{97EC29F2-E089-197A-DA96-4D2F41CD56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13854"/>
            <a:ext cx="1454729" cy="14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0" y="609599"/>
            <a:ext cx="9250572" cy="9605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56D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10" y="1745673"/>
            <a:ext cx="9250572" cy="42905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428" y="207820"/>
            <a:ext cx="68333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43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143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0" y="609600"/>
            <a:ext cx="8596668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9710" y="1351054"/>
            <a:ext cx="4184035" cy="469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2346" y="1351055"/>
            <a:ext cx="4184034" cy="4690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FY 2023 - 2024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0" y="609600"/>
            <a:ext cx="8596668" cy="6834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7265" y="1320474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7265" y="1896736"/>
            <a:ext cx="4185623" cy="3304117"/>
          </a:xfrm>
        </p:spPr>
        <p:txBody>
          <a:bodyPr>
            <a:normAutofit/>
          </a:bodyPr>
          <a:lstStyle>
            <a:lvl1pPr marL="285750" indent="-285750">
              <a:buClr>
                <a:srgbClr val="90C226"/>
              </a:buClr>
              <a:buFont typeface="Arial" panose="020B0604020202020204" pitchFamily="34" charset="0"/>
              <a:buChar char="•"/>
              <a:defRPr lang="en-US" dirty="0"/>
            </a:lvl1pPr>
            <a:lvl2pPr marL="742950" indent="-285750">
              <a:buClr>
                <a:srgbClr val="90C226"/>
              </a:buClr>
              <a:buFont typeface="Arial" panose="020B0604020202020204" pitchFamily="34" charset="0"/>
              <a:buChar char="•"/>
              <a:defRPr lang="en-US" dirty="0"/>
            </a:lvl2pPr>
            <a:lvl3pPr marL="1200150" indent="-285750">
              <a:buClr>
                <a:srgbClr val="90C226"/>
              </a:buClr>
              <a:buFont typeface="Arial" panose="020B0604020202020204" pitchFamily="34" charset="0"/>
              <a:buChar char="•"/>
              <a:defRPr lang="en-US" dirty="0"/>
            </a:lvl3pPr>
            <a:lvl4pPr marL="1543050" indent="-171450">
              <a:buClr>
                <a:srgbClr val="90C226"/>
              </a:buClr>
              <a:buFont typeface="Arial" panose="020B0604020202020204" pitchFamily="34" charset="0"/>
              <a:buChar char="•"/>
              <a:defRPr lang="en-US" dirty="0"/>
            </a:lvl4pPr>
            <a:lvl5pPr marL="2000250" indent="-171450">
              <a:buClr>
                <a:srgbClr val="90C226"/>
              </a:buClr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9903" y="1320474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9904" y="1896736"/>
            <a:ext cx="4185617" cy="3304117"/>
          </a:xfrm>
        </p:spPr>
        <p:txBody>
          <a:bodyPr>
            <a:normAutofit/>
          </a:bodyPr>
          <a:lstStyle>
            <a:lvl1pPr>
              <a:buClr>
                <a:srgbClr val="90C226"/>
              </a:buClr>
              <a:defRPr/>
            </a:lvl1pPr>
            <a:lvl2pPr>
              <a:buClr>
                <a:srgbClr val="90C226"/>
              </a:buClr>
              <a:defRPr/>
            </a:lvl2pPr>
            <a:lvl3pPr>
              <a:buClr>
                <a:srgbClr val="90C226"/>
              </a:buClr>
              <a:defRPr/>
            </a:lvl3pPr>
            <a:lvl4pPr>
              <a:buClr>
                <a:srgbClr val="90C226"/>
              </a:buClr>
              <a:defRPr/>
            </a:lvl4pPr>
            <a:lvl5pPr>
              <a:buClr>
                <a:srgbClr val="90C22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FY 2023 - 2024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10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98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125" y="514924"/>
            <a:ext cx="4513541" cy="5526437"/>
          </a:xfrm>
        </p:spPr>
        <p:txBody>
          <a:bodyPr>
            <a:normAutofit/>
          </a:bodyPr>
          <a:lstStyle>
            <a:lvl1pPr>
              <a:buClr>
                <a:srgbClr val="90C226"/>
              </a:buClr>
              <a:defRPr/>
            </a:lvl1pPr>
            <a:lvl2pPr>
              <a:buClr>
                <a:srgbClr val="90C226"/>
              </a:buClr>
              <a:defRPr/>
            </a:lvl2pPr>
            <a:lvl3pPr>
              <a:buClr>
                <a:srgbClr val="90C226"/>
              </a:buClr>
              <a:defRPr/>
            </a:lvl3pPr>
            <a:lvl4pPr>
              <a:buClr>
                <a:srgbClr val="90C226"/>
              </a:buClr>
              <a:defRPr/>
            </a:lvl4pPr>
            <a:lvl5pPr>
              <a:buClr>
                <a:srgbClr val="90C22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998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FY 2023 - 2024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D59EC6-0E0A-37E5-9333-161C3EFE82A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9034"/>
            <a:ext cx="12191999" cy="6952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9710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710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2521" y="6347517"/>
            <a:ext cx="1033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FY 2023 - 2024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9032" y="6071616"/>
            <a:ext cx="5575914" cy="334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2527" y="2078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7B36DD-41DD-4865-B446-248DA059C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danis@centralina.org" TargetMode="External"/><Relationship Id="rId2" Type="http://schemas.openxmlformats.org/officeDocument/2006/relationships/hyperlink" Target="mailto:dchaney@hscllc.ne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25DED16-7656-7544-7459-4B91FD37DE96}"/>
              </a:ext>
            </a:extLst>
          </p:cNvPr>
          <p:cNvSpPr txBox="1"/>
          <p:nvPr/>
        </p:nvSpPr>
        <p:spPr>
          <a:xfrm>
            <a:off x="1626269" y="3884294"/>
            <a:ext cx="893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NCARCOG Director Briefing – LMS Overview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7E8ED3-767A-1E94-2368-5E4DCDE900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3692" y="609599"/>
            <a:ext cx="9309853" cy="24799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Disaster Recovery Public Assistance (PA) Financial Administration Training Update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C0D6614-B122-94A7-E9D4-BFAB6CC34152}"/>
              </a:ext>
            </a:extLst>
          </p:cNvPr>
          <p:cNvSpPr txBox="1">
            <a:spLocks/>
          </p:cNvSpPr>
          <p:nvPr/>
        </p:nvSpPr>
        <p:spPr>
          <a:xfrm>
            <a:off x="8554453" y="6407575"/>
            <a:ext cx="3466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January 15, January 17, 2025</a:t>
            </a:r>
          </a:p>
        </p:txBody>
      </p:sp>
    </p:spTree>
    <p:extLst>
      <p:ext uri="{BB962C8B-B14F-4D97-AF65-F5344CB8AC3E}">
        <p14:creationId xmlns:p14="http://schemas.microsoft.com/office/powerpoint/2010/main" val="14698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BE6B-B955-2B09-F713-274599B9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D8-961D-E937-DBB6-478FD158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dirty="0">
                <a:solidFill>
                  <a:srgbClr val="456DAC"/>
                </a:solidFill>
              </a:rPr>
              <a:t>Please provide your name and COG in the meeting chat</a:t>
            </a:r>
          </a:p>
          <a:p>
            <a:r>
              <a:rPr lang="en-US" dirty="0"/>
              <a:t>Learning Management System (LMS) overview/demonstration</a:t>
            </a:r>
          </a:p>
          <a:p>
            <a:r>
              <a:rPr lang="en-US" dirty="0"/>
              <a:t>Pilot testing update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350E0-9689-3B71-31BF-AA842225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6DD-41DD-4865-B446-248DA059C1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8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A224-A259-2E93-F727-885B09C03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413" y="2404534"/>
            <a:ext cx="9732250" cy="1646302"/>
          </a:xfrm>
        </p:spPr>
        <p:txBody>
          <a:bodyPr/>
          <a:lstStyle/>
          <a:p>
            <a:r>
              <a:rPr lang="en-US" dirty="0"/>
              <a:t>LMS Overview/Demonstration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371B-F54B-1728-B187-112E55C4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6DD-41DD-4865-B446-248DA059C1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9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B2C4-0FDE-21A4-409C-CFE3FC1E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6B21-4916-6350-B406-A353CB29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Pilot testing update</a:t>
            </a:r>
          </a:p>
          <a:p>
            <a:pPr lvl="1"/>
            <a:r>
              <a:rPr lang="en-US" dirty="0"/>
              <a:t>12 testers from representative COGs</a:t>
            </a:r>
          </a:p>
          <a:p>
            <a:pPr lvl="1"/>
            <a:r>
              <a:rPr lang="en-US" dirty="0"/>
              <a:t>Pilot testing completed by </a:t>
            </a:r>
            <a:r>
              <a:rPr lang="en-US" b="1" dirty="0">
                <a:solidFill>
                  <a:srgbClr val="C00000"/>
                </a:solidFill>
              </a:rPr>
              <a:t>Jan. 31</a:t>
            </a:r>
          </a:p>
          <a:p>
            <a:pPr lvl="1"/>
            <a:r>
              <a:rPr lang="en-US" dirty="0"/>
              <a:t>eLearning updates based on testing feedback</a:t>
            </a:r>
          </a:p>
          <a:p>
            <a:r>
              <a:rPr lang="en-US" dirty="0"/>
              <a:t>eLearning deployment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dirty="0"/>
              <a:t>Targeting end of February (250 LMS user licenses)</a:t>
            </a:r>
          </a:p>
          <a:p>
            <a:pPr>
              <a:buFont typeface="Arial" panose="020B0604020202020204" pitchFamily="34" charset="0"/>
              <a:buChar char="̶"/>
            </a:pPr>
            <a:r>
              <a:rPr lang="en-US" dirty="0"/>
              <a:t>One-Day, In-Person Training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dirty="0"/>
              <a:t>East and Central regions (end of Feb/Mar), West (May/June)</a:t>
            </a:r>
          </a:p>
          <a:p>
            <a:pPr>
              <a:buFont typeface="Arial" panose="020B0604020202020204" pitchFamily="34" charset="0"/>
              <a:buChar char="̶"/>
            </a:pPr>
            <a:r>
              <a:rPr lang="en-US" dirty="0"/>
              <a:t>Future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dirty="0"/>
              <a:t>Additional LMS user licenses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dirty="0"/>
              <a:t>Certification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EC0AB-FA4B-21A5-E151-1C269442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6DD-41DD-4865-B446-248DA059C1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8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3300-3BFB-8C59-B69B-AA13928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B1D5-174D-E225-A4DC-00ED6CFC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High Street Consulting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Donna Chaney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Project Manager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456DA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dchaney@hscllc.net</a:t>
            </a:r>
            <a:endParaRPr lang="en-US" dirty="0">
              <a:solidFill>
                <a:srgbClr val="456DAC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(443) 340-2160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b="1" dirty="0" err="1"/>
              <a:t>Centralina</a:t>
            </a:r>
            <a:endParaRPr lang="en-US" b="1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Christina Danis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5F5F5F"/>
                </a:solidFill>
                <a:latin typeface="Montserrat" panose="00000500000000000000" pitchFamily="2" charset="0"/>
              </a:rPr>
              <a:t>Director of Community Economic Development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456D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cdanis@centralina.org</a:t>
            </a:r>
            <a:r>
              <a:rPr lang="en-US" dirty="0">
                <a:solidFill>
                  <a:srgbClr val="456DAC"/>
                </a:solidFill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Montserrat" panose="00000500000000000000" pitchFamily="2" charset="0"/>
              </a:rPr>
              <a:t>(704) 688-6502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  <a:endParaRPr lang="en-US" dirty="0"/>
          </a:p>
          <a:p>
            <a:pPr marL="5715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2F294-100D-D6F7-9CA9-C3C511BF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6DD-41DD-4865-B446-248DA059C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663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7DEBCA14C3D4584E989267FED3CE2" ma:contentTypeVersion="27" ma:contentTypeDescription="Create a new document." ma:contentTypeScope="" ma:versionID="e713af4a8beb35d7b38ce1fa075c9417">
  <xsd:schema xmlns:xsd="http://www.w3.org/2001/XMLSchema" xmlns:xs="http://www.w3.org/2001/XMLSchema" xmlns:p="http://schemas.microsoft.com/office/2006/metadata/properties" xmlns:ns2="81ffe25a-e06c-4abe-ad96-78af8294ec8e" xmlns:ns3="c25b29e3-e0b9-4430-b586-0c2ab8c50701" xmlns:ns4="http://schemas.microsoft.com/sharepoint/v4" targetNamespace="http://schemas.microsoft.com/office/2006/metadata/properties" ma:root="true" ma:fieldsID="7b6f49f32c6ce4fda3031d7872382207" ns2:_="" ns3:_="" ns4:_="">
    <xsd:import namespace="81ffe25a-e06c-4abe-ad96-78af8294ec8e"/>
    <xsd:import namespace="c25b29e3-e0b9-4430-b586-0c2ab8c5070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4:IconOverlay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fe25a-e06c-4abe-ad96-78af8294e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e985efa-4d0f-4844-8ba8-9e6b60d5c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b29e3-e0b9-4430-b586-0c2ab8c507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1c21ae4-03c4-49a4-bb43-ad3aabc2835e}" ma:internalName="TaxCatchAll" ma:showField="CatchAllData" ma:web="c25b29e3-e0b9-4430-b586-0c2ab8c507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ffe25a-e06c-4abe-ad96-78af8294ec8e">
      <Terms xmlns="http://schemas.microsoft.com/office/infopath/2007/PartnerControls"/>
    </lcf76f155ced4ddcb4097134ff3c332f>
    <TaxCatchAll xmlns="c25b29e3-e0b9-4430-b586-0c2ab8c50701" xsi:nil="true"/>
    <IconOverlay xmlns="http://schemas.microsoft.com/sharepoint/v4" xsi:nil="true"/>
    <_Flow_SignoffStatus xmlns="81ffe25a-e06c-4abe-ad96-78af8294ec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F140E-FC4A-4307-9546-59EC708DA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fe25a-e06c-4abe-ad96-78af8294ec8e"/>
    <ds:schemaRef ds:uri="c25b29e3-e0b9-4430-b586-0c2ab8c5070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02277C-0ED5-4FF0-AB3D-0C760B420E4D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1ffe25a-e06c-4abe-ad96-78af8294ec8e"/>
    <ds:schemaRef ds:uri="http://www.w3.org/XML/1998/namespace"/>
    <ds:schemaRef ds:uri="http://schemas.microsoft.com/office/2006/documentManagement/types"/>
    <ds:schemaRef ds:uri="http://schemas.microsoft.com/sharepoint/v4"/>
    <ds:schemaRef ds:uri="c25b29e3-e0b9-4430-b586-0c2ab8c5070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31F3B5-084C-4B97-AF9D-60D835F8D4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161</Words>
  <Application>Microsoft Office PowerPoint</Application>
  <PresentationFormat>Widescreen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Avenir Next LT Pro</vt:lpstr>
      <vt:lpstr>Calibri</vt:lpstr>
      <vt:lpstr>Montserrat</vt:lpstr>
      <vt:lpstr>Wingdings</vt:lpstr>
      <vt:lpstr>Wingdings 3</vt:lpstr>
      <vt:lpstr>Facet</vt:lpstr>
      <vt:lpstr>Disaster Recovery Public Assistance (PA) Financial Administration Training Update</vt:lpstr>
      <vt:lpstr>Agenda</vt:lpstr>
      <vt:lpstr>LMS Overview/Demonstration</vt:lpstr>
      <vt:lpstr>Next Steps</vt:lpstr>
      <vt:lpstr>Project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Wagner</dc:creator>
  <cp:lastModifiedBy>MaeLynn Joyner</cp:lastModifiedBy>
  <cp:revision>7</cp:revision>
  <dcterms:created xsi:type="dcterms:W3CDTF">2024-08-12T16:36:51Z</dcterms:created>
  <dcterms:modified xsi:type="dcterms:W3CDTF">2025-01-28T18:57:59Z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0x01010055F7DEBCA14C3D4584E989267FED3CE2</vt:lpwstr>
  </property>
  <property fmtid="{D5CDD505-2E9C-101B-9397-08002B2CF9AE}" pid="3" name="MediaServiceImageTags">
    <vt:lpwstr/>
  </property>
</Properties>
</file>